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Maven Pro" panose="020B0604020202020204" charset="0"/>
      <p:regular r:id="rId9"/>
      <p:bold r:id="rId10"/>
    </p:embeddedFont>
    <p:embeddedFont>
      <p:font typeface="Nunito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B166"/>
    <a:srgbClr val="F59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882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f25bf347a4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f25bf347a4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f25bf347a4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f25bf347a4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f25bf347a4_0_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f25bf347a4_0_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f25bf347a4_0_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f25bf347a4_0_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f25bf347a4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f25bf347a4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Peloton Usability Report</a:t>
            </a:r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 Shpati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September 2021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Key Findings:</a:t>
            </a:r>
            <a:endParaRPr b="1"/>
          </a:p>
          <a:p>
            <a:pPr marL="457200" lvl="0" indent="-304958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Participants were able to filter for specific classes but some felt limited by the filtering options.</a:t>
            </a:r>
            <a:endParaRPr/>
          </a:p>
          <a:p>
            <a:pPr marL="457200" lvl="0" indent="-304958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When looking for an outdoor running class, participants didn’t immediately notice the Outdoor category and first checked in Running.</a:t>
            </a:r>
            <a:endParaRPr/>
          </a:p>
          <a:p>
            <a:pPr marL="457200" lvl="0" indent="-304958" algn="l" rtl="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ct val="100000"/>
              <a:buChar char="●"/>
            </a:pPr>
            <a:r>
              <a:rPr lang="en"/>
              <a:t>Bookmarking was universally understood across all participants because of their familiarity with it in other apps.</a:t>
            </a:r>
            <a:endParaRPr/>
          </a:p>
        </p:txBody>
      </p:sp>
      <p:sp>
        <p:nvSpPr>
          <p:cNvPr id="285" name="Google Shape;285;p14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Recommendations:</a:t>
            </a:r>
            <a:endParaRPr b="1"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Consider allowing a user to select multiple class types.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Consider moving the Outdoor class category into a filter category for running.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the Study</a:t>
            </a:r>
            <a:endParaRPr/>
          </a:p>
        </p:txBody>
      </p:sp>
      <p:sp>
        <p:nvSpPr>
          <p:cNvPr id="291" name="Google Shape;291;p1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About the Study: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Peloton app allows you to do more than just take spin classes online. You’re able to take a number of different types of pre-recorded fitness classes on your phone. The design team would like to do exploratory research to assess the overall functionality of common types of tasks.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Objectives: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Discover overall usability and sentiments towards the Peloton mobile app.</a:t>
            </a:r>
            <a:endParaRPr/>
          </a:p>
        </p:txBody>
      </p:sp>
      <p:sp>
        <p:nvSpPr>
          <p:cNvPr id="292" name="Google Shape;292;p1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Methodology: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proposed methodology will be a one on one moderated usability test. Participants will download the Peloton app on their personal devices and be asked to perform several tasks.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Participants:</a:t>
            </a:r>
            <a:endParaRPr b="1"/>
          </a:p>
          <a:p>
            <a:pPr marL="457200" lvl="0" indent="-29876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6 Participants</a:t>
            </a:r>
            <a:endParaRPr/>
          </a:p>
          <a:p>
            <a:pPr marL="457200" lvl="0" indent="-29876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Ages 25-34</a:t>
            </a:r>
            <a:endParaRPr/>
          </a:p>
          <a:p>
            <a:pPr marL="457200" lvl="0" indent="-29876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Participants that exercise regularly</a:t>
            </a:r>
            <a:endParaRPr/>
          </a:p>
          <a:p>
            <a:pPr marL="457200" lvl="0" indent="-29876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Participants that use or are interested in fitness classes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Task 1: Show me how you might find and join a meditation class that you have time for.</a:t>
            </a:r>
            <a:endParaRPr sz="2420"/>
          </a:p>
        </p:txBody>
      </p:sp>
      <p:sp>
        <p:nvSpPr>
          <p:cNvPr id="298" name="Google Shape;298;p1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54573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All participants were quickly able to find a meditation class under 20 minutes, but 2 participants expected to be able to filter for multiple class types instead of just one.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i="1" dirty="0"/>
              <a:t>P5 “I want to see Mindfulness and Breathwork classes at the same time, instead of going in one by one”</a:t>
            </a:r>
            <a:endParaRPr sz="1100" i="1"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6/6 Participants completed the task successfully. </a:t>
            </a:r>
            <a:endParaRPr dirty="0"/>
          </a:p>
        </p:txBody>
      </p:sp>
      <p:pic>
        <p:nvPicPr>
          <p:cNvPr id="299" name="Google Shape;2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9125" y="1522400"/>
            <a:ext cx="1557400" cy="3371628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6"/>
          <p:cNvSpPr/>
          <p:nvPr/>
        </p:nvSpPr>
        <p:spPr>
          <a:xfrm>
            <a:off x="7192950" y="2495350"/>
            <a:ext cx="1473900" cy="1725000"/>
          </a:xfrm>
          <a:prstGeom prst="rect">
            <a:avLst/>
          </a:prstGeom>
          <a:solidFill>
            <a:srgbClr val="F5925B">
              <a:alpha val="23922"/>
            </a:srgbClr>
          </a:solidFill>
          <a:ln w="38100" cap="flat" cmpd="sng">
            <a:solidFill>
              <a:srgbClr val="E9B1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C3B80A-3C1B-407A-AA9E-F42FE51B5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125" y="1522400"/>
            <a:ext cx="1563820" cy="3384502"/>
          </a:xfrm>
          <a:prstGeom prst="rect">
            <a:avLst/>
          </a:prstGeom>
        </p:spPr>
      </p:pic>
      <p:sp>
        <p:nvSpPr>
          <p:cNvPr id="305" name="Google Shape;305;p1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Task 2: Show me how you would start a class for running in the park</a:t>
            </a:r>
            <a:r>
              <a:rPr lang="en"/>
              <a:t>.</a:t>
            </a:r>
            <a:endParaRPr sz="2420"/>
          </a:p>
        </p:txBody>
      </p:sp>
      <p:sp>
        <p:nvSpPr>
          <p:cNvPr id="306" name="Google Shape;306;p17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5311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5/6 Participants first checked Running classes before returning to the Classes page and then selecting outdoors.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i="1" dirty="0"/>
              <a:t>P2 “That’s so confusing, why wouldn’t outdoor be an option under running”</a:t>
            </a:r>
            <a:endParaRPr sz="1100" i="1"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i="1" dirty="0"/>
              <a:t>P6 “I’d first check under running. Oh wait. I guess maybe it isn’t here”</a:t>
            </a:r>
            <a:endParaRPr sz="1100" i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1 Participant completed the task successfully, 5 Participants completed the task with a partial success.</a:t>
            </a:r>
            <a:endParaRPr dirty="0"/>
          </a:p>
        </p:txBody>
      </p:sp>
      <p:sp>
        <p:nvSpPr>
          <p:cNvPr id="6" name="Google Shape;300;p16">
            <a:extLst>
              <a:ext uri="{FF2B5EF4-FFF2-40B4-BE49-F238E27FC236}">
                <a16:creationId xmlns:a16="http://schemas.microsoft.com/office/drawing/2014/main" id="{1D6D8D99-CC92-4672-BFA5-F537DAFF2C35}"/>
              </a:ext>
            </a:extLst>
          </p:cNvPr>
          <p:cNvSpPr/>
          <p:nvPr/>
        </p:nvSpPr>
        <p:spPr>
          <a:xfrm>
            <a:off x="7149125" y="2142393"/>
            <a:ext cx="1563820" cy="1403233"/>
          </a:xfrm>
          <a:prstGeom prst="rect">
            <a:avLst/>
          </a:prstGeom>
          <a:solidFill>
            <a:srgbClr val="F5925B">
              <a:alpha val="23922"/>
            </a:srgbClr>
          </a:solidFill>
          <a:ln w="38100" cap="flat" cmpd="sng">
            <a:solidFill>
              <a:srgbClr val="E9B1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99E338-EB57-4DA8-9C60-E5EA3DED7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664" y="1522400"/>
            <a:ext cx="1612538" cy="3489938"/>
          </a:xfrm>
          <a:prstGeom prst="rect">
            <a:avLst/>
          </a:prstGeom>
        </p:spPr>
      </p:pic>
      <p:sp>
        <p:nvSpPr>
          <p:cNvPr id="314" name="Google Shape;314;p1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Task 3: Show me how you might find a yoga class you like and save it for later.</a:t>
            </a:r>
            <a:endParaRPr sz="2420"/>
          </a:p>
        </p:txBody>
      </p:sp>
      <p:sp>
        <p:nvSpPr>
          <p:cNvPr id="315" name="Google Shape;315;p18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5311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All 6/6 participants easily understood and recognized the bookmark button to mean that it could be saved for later.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4 participants bookmarked from the main Yoga exploration page, while the other 2 bookmarked after filtering for classes.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6/6 Participants completed the task successfully.</a:t>
            </a:r>
            <a:endParaRPr dirty="0"/>
          </a:p>
        </p:txBody>
      </p:sp>
      <p:sp>
        <p:nvSpPr>
          <p:cNvPr id="7" name="Google Shape;300;p16">
            <a:extLst>
              <a:ext uri="{FF2B5EF4-FFF2-40B4-BE49-F238E27FC236}">
                <a16:creationId xmlns:a16="http://schemas.microsoft.com/office/drawing/2014/main" id="{C7B69C63-461B-4D6E-A84E-1ABFF56D1F69}"/>
              </a:ext>
            </a:extLst>
          </p:cNvPr>
          <p:cNvSpPr/>
          <p:nvPr/>
        </p:nvSpPr>
        <p:spPr>
          <a:xfrm>
            <a:off x="8486158" y="2571750"/>
            <a:ext cx="253044" cy="276705"/>
          </a:xfrm>
          <a:prstGeom prst="rect">
            <a:avLst/>
          </a:prstGeom>
          <a:solidFill>
            <a:srgbClr val="F5925B">
              <a:alpha val="23922"/>
            </a:srgbClr>
          </a:solidFill>
          <a:ln w="38100" cap="flat" cmpd="sng">
            <a:solidFill>
              <a:srgbClr val="E9B1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00;p16">
            <a:extLst>
              <a:ext uri="{FF2B5EF4-FFF2-40B4-BE49-F238E27FC236}">
                <a16:creationId xmlns:a16="http://schemas.microsoft.com/office/drawing/2014/main" id="{668F7F74-67CB-434C-A5F7-89EDD2C85B06}"/>
              </a:ext>
            </a:extLst>
          </p:cNvPr>
          <p:cNvSpPr/>
          <p:nvPr/>
        </p:nvSpPr>
        <p:spPr>
          <a:xfrm>
            <a:off x="8486158" y="3447776"/>
            <a:ext cx="253044" cy="276705"/>
          </a:xfrm>
          <a:prstGeom prst="rect">
            <a:avLst/>
          </a:prstGeom>
          <a:solidFill>
            <a:srgbClr val="F5925B">
              <a:alpha val="23922"/>
            </a:srgbClr>
          </a:solidFill>
          <a:ln w="38100" cap="flat" cmpd="sng">
            <a:solidFill>
              <a:srgbClr val="E9B1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448</Words>
  <Application>Microsoft Office PowerPoint</Application>
  <PresentationFormat>On-screen Show (16:9)</PresentationFormat>
  <Paragraphs>40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Maven Pro</vt:lpstr>
      <vt:lpstr>Nunito</vt:lpstr>
      <vt:lpstr>Momentum</vt:lpstr>
      <vt:lpstr>Peloton Usability Report</vt:lpstr>
      <vt:lpstr>Summary</vt:lpstr>
      <vt:lpstr>About the Study</vt:lpstr>
      <vt:lpstr>Task 1: Show me how you might find and join a meditation class that you have time for.</vt:lpstr>
      <vt:lpstr>Task 2: Show me how you would start a class for running in the park.</vt:lpstr>
      <vt:lpstr>Task 3: Show me how you might find a yoga class you like and save it for later.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Peloton Usability Report</dc:title>
  <dc:creator>John Shpati</dc:creator>
  <cp:lastModifiedBy>John Shpati</cp:lastModifiedBy>
  <cp:revision>4</cp:revision>
  <dcterms:modified xsi:type="dcterms:W3CDTF">2021-09-26T22:27:41Z</dcterms:modified>
</cp:coreProperties>
</file>